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4"/>
  </p:notesMasterIdLst>
  <p:handoutMasterIdLst>
    <p:handoutMasterId r:id="rId45"/>
  </p:handoutMasterIdLst>
  <p:sldIdLst>
    <p:sldId id="332" r:id="rId3"/>
    <p:sldId id="1822" r:id="rId4"/>
    <p:sldId id="289" r:id="rId5"/>
    <p:sldId id="319" r:id="rId6"/>
    <p:sldId id="320" r:id="rId7"/>
    <p:sldId id="321" r:id="rId8"/>
    <p:sldId id="322" r:id="rId9"/>
    <p:sldId id="323" r:id="rId10"/>
    <p:sldId id="324" r:id="rId11"/>
    <p:sldId id="329" r:id="rId12"/>
    <p:sldId id="258" r:id="rId13"/>
    <p:sldId id="259" r:id="rId14"/>
    <p:sldId id="333" r:id="rId15"/>
    <p:sldId id="33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330" r:id="rId30"/>
    <p:sldId id="331" r:id="rId31"/>
    <p:sldId id="450" r:id="rId32"/>
    <p:sldId id="1820" r:id="rId33"/>
    <p:sldId id="353" r:id="rId34"/>
    <p:sldId id="279" r:id="rId35"/>
    <p:sldId id="1821" r:id="rId36"/>
    <p:sldId id="326" r:id="rId37"/>
    <p:sldId id="327" r:id="rId38"/>
    <p:sldId id="328" r:id="rId39"/>
    <p:sldId id="282" r:id="rId40"/>
    <p:sldId id="283" r:id="rId41"/>
    <p:sldId id="284" r:id="rId42"/>
    <p:sldId id="285" r:id="rId43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92" d="100"/>
          <a:sy n="92" d="100"/>
        </p:scale>
        <p:origin x="412" y="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2/29/2020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2/29/2020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a.co/22EPvt6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</a:t>
            </a:r>
            <a:r>
              <a:rPr lang="en-US" sz="2000"/>
              <a:t>2020 Workshop</a:t>
            </a:r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Epic, Story, Task</a:t>
            </a:r>
          </a:p>
          <a:p>
            <a:pPr lvl="1"/>
            <a:r>
              <a:rPr lang="en-US" dirty="0">
                <a:uFillTx/>
              </a:rPr>
              <a:t>Formal or informal</a:t>
            </a:r>
          </a:p>
          <a:p>
            <a:pPr lvl="1"/>
            <a:r>
              <a:rPr lang="en-US" dirty="0">
                <a:uFillTx/>
              </a:rPr>
              <a:t>Start with high-level requirements</a:t>
            </a:r>
          </a:p>
          <a:p>
            <a:pPr lvl="1"/>
            <a:r>
              <a:rPr lang="en-US" dirty="0">
                <a:uFillTx/>
              </a:rPr>
              <a:t>Break down and refine as needed</a:t>
            </a:r>
          </a:p>
          <a:p>
            <a:pPr lvl="1"/>
            <a:endParaRPr lang="en-US" dirty="0">
              <a:uFillTx/>
            </a:endParaRPr>
          </a:p>
          <a:p>
            <a:r>
              <a:rPr lang="en-US" dirty="0">
                <a:uFillTx/>
              </a:rPr>
              <a:t>Example:</a:t>
            </a:r>
          </a:p>
          <a:p>
            <a:pPr lvl="1"/>
            <a:r>
              <a:rPr lang="en-US" dirty="0">
                <a:uFillTx/>
              </a:rPr>
              <a:t>Add a validation test suite </a:t>
            </a:r>
            <a:r>
              <a:rPr lang="en-US" dirty="0">
                <a:uFillTx/>
                <a:sym typeface="Wingdings" pitchFamily="2" charset="2"/>
              </a:rPr>
              <a:t> Add test harness, add test A, B, etc.</a:t>
            </a:r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Challenges.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approaches.</a:t>
            </a:r>
          </a:p>
          <a:p>
            <a:pPr lvl="1"/>
            <a:r>
              <a:rPr lang="en-US" dirty="0"/>
              <a:t>Overview of Kanban.</a:t>
            </a:r>
          </a:p>
          <a:p>
            <a:pPr lvl="1"/>
            <a:r>
              <a:rPr lang="en-US" dirty="0"/>
              <a:t>Free tools:  Trello, GitHub.</a:t>
            </a:r>
          </a:p>
          <a:p>
            <a:r>
              <a:rPr lang="en-US" dirty="0"/>
              <a:t>PSIP: Productivity and Sustainability Improvement Planning.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240534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593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35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Composed of small teams (and all the challenges).</a:t>
            </a:r>
          </a:p>
          <a:p>
            <a:r>
              <a:rPr lang="en-US" b="0" dirty="0"/>
              <a:t>Additional interaction challenges.</a:t>
            </a:r>
          </a:p>
          <a:p>
            <a:r>
              <a:rPr lang="en-US" dirty="0"/>
              <a:t>Policies, regularly cultural exchanges important.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05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21151</TotalTime>
  <Words>2549</Words>
  <Application>Microsoft Office PowerPoint</Application>
  <PresentationFormat>Custom</PresentationFormat>
  <Paragraphs>437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Large team challenges</vt:lpstr>
      <vt:lpstr>Small team challenges</vt:lpstr>
      <vt:lpstr>Research Team Member Lifecycle</vt:lpstr>
      <vt:lpstr>Checklists &amp; Policies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A Bit about Scrum: Roles</vt:lpstr>
      <vt:lpstr>A Bit about Scrum: Process</vt:lpstr>
      <vt:lpstr>How To Get Better</vt:lpstr>
      <vt:lpstr>Basic Strategy for Introducing Things We Will Talk About</vt:lpstr>
      <vt:lpstr>Productivity and Sustainability Improvement Planning (PSIP)  Examples: EXAALT &amp; MPICH</vt:lpstr>
      <vt:lpstr>Other Resources</vt:lpstr>
      <vt:lpstr>Agenda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Bernholdt, David</cp:lastModifiedBy>
  <cp:revision>275</cp:revision>
  <cp:lastPrinted>2015-09-14T20:56:03Z</cp:lastPrinted>
  <dcterms:created xsi:type="dcterms:W3CDTF">2015-03-03T13:47:39Z</dcterms:created>
  <dcterms:modified xsi:type="dcterms:W3CDTF">2020-02-29T21:47:34Z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